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9" r:id="rId4"/>
    <p:sldId id="256" r:id="rId5"/>
    <p:sldId id="275" r:id="rId6"/>
    <p:sldId id="257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2" r:id="rId15"/>
    <p:sldId id="284" r:id="rId16"/>
    <p:sldId id="285" r:id="rId17"/>
    <p:sldId id="287" r:id="rId18"/>
    <p:sldId id="28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4DF25-4172-4F7B-8ADD-FD2A077E0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6759A9-BA70-433D-BCFA-EA6A50005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CA2F5B-CA47-4CBD-BA08-2483AA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B13658-09E3-482B-83D1-B0066F3D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872B-1561-4B36-A902-168F6DF1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2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C6666-42D1-4286-8C10-02E2C495F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6C4085-500F-4A3E-8483-16291B93D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6911F8-8094-4F42-AA65-E7BA67D8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6FE913-10B3-4820-B0AC-E6F43D65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0001C3-889A-4E48-88F5-55383EBD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0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9DD289-E383-49BD-9265-4B172453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2324EE-64D6-414F-8571-45C220C9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AAA8F9-C4D9-4DBA-AF44-2E657DB22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7431F4-A77E-4A99-BD5B-E3DADB03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816D5-1FC1-4FA3-87F6-85D19201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61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05EE2-AD3C-4361-9646-B186B2A5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4CB42C-3B7C-40F8-A0C5-DBA0534A6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CCFFD-D7E3-4D8E-92A9-E6BE6D6A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D7BC73-65C0-45EA-AAFE-56D5C094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910580-3AD6-4EAA-8DEE-4D7277E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205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E6A7E-3894-4C7F-A087-095640D2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49EBF-B4AC-4756-BC88-06B2DFABE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91D7DD-ACF8-4DAE-B318-686B260C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BEF18-5B1F-4F0C-8B99-33976830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24DEE-4E2D-4480-A7EE-961053A7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6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D7C7-0C76-43CD-9D1C-92A3A71C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E3BD12-B4FE-4332-AF40-25D5DD39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45CDE-EFCA-4D4D-A681-18A227A3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3A880-13D1-4723-881E-A51F492E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CE8EB4-66B8-4DDB-AE1B-549FBE05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89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E681C-3202-40E8-9961-2C1E796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91C032-1514-417A-B3A7-AA46C674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A23443-5A0E-4FC1-9543-A6577D4C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EF8CCA-BC88-47FC-90B0-B3498E56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CF7AE6-D641-44EF-8DC7-F15B335F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506301-12B0-47D8-8651-6DFB7C6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20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4ABC0-C8ED-4A70-B01D-F6A349BF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B01C26-D8A3-40CE-985D-69D4FA77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0448EA-FA9B-47A2-B175-43DB63A63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C63CB24-5C32-48C4-8CA3-2AD76F19A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120AC12-E30B-4976-B1F8-0D4080AF5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CC39B-0D85-4B02-920E-AEB16A2D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A56577-D131-49D8-8C53-64D775FD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0B87E5-9D96-4CFF-8A7F-0229A810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09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0FAC8-4817-413D-BCD1-4C3D0318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105E5C-ED78-41DD-A29B-BC59B633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9AA23C-4CD2-42CD-9ED1-3D0C1C81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5FEBC9-2AE0-4C9C-90C8-1F77FEDC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29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E00F3D-6EF7-4A6E-9600-CB033A71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059302-4A1C-45E5-A41D-A7FC88FF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6E70D7-A2C3-490E-BBA8-111D9AE1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02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F07EC-0702-46E5-81D1-A414A01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6BF98C-0D5B-4C26-AEA8-FFD01984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B300F3-0ABD-4EBE-A9E6-495580203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9BDEF-B0F8-4671-927B-9AA82C11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F95C48-7ABD-4216-88C4-7A9B87D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73DC9-E956-4523-84F9-E9859085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96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58183-B7C9-482F-9BB3-0C76AA8D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6D457D-CACE-4666-A536-1D0B124A2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6E6E0-434B-4FF2-8404-84D2B83B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27BDEB-C21B-4C6F-8589-DD9BDB29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3DB380-327E-4A77-966E-77F0EEAE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123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5F310-0B28-404A-9851-A96C07E8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A01A8B-2930-4411-8AF0-716EFEE0D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0524C0-2530-40FC-B27A-A342CAE2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E1E497-9796-49EE-8013-D8F9F2F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30980B-7F29-48EA-8196-E93AA4EC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6B0BD3-9E1A-490D-9E4B-66D3DC7D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01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40BD9-8FBF-4D80-8D03-3D6F3020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CFF6C4-09C4-4148-BDBD-58CE376D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5E7E38-8E33-4E25-9FFD-48A3E09A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9D91C-4396-4355-8A55-874690C1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7B740E-9E2E-48BE-9C74-3D5A170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00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A5F2AC-BEF2-4E4E-8CA1-E81EA1A79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B89E6D-A04C-4B0A-9106-3C30E71E7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96E2D8-9E53-4A29-85D8-00D77A54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321A2-3FCC-4412-94A8-3CBFA03E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2AC74D-CDDC-40FB-BC6B-75CBAC19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23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8C139-C636-4EDD-84B1-299BB2F4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F44D43-DE6D-4753-9257-BE4E7209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7BFEBF-80AB-4625-A3A4-8C36E8514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44405D-F1B5-46B4-871C-38F17C2D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F2382E-4C09-4FEA-BD46-104E2977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0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53EE8-BA23-441C-8110-C10E0AAD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67F1B1-8CE0-481D-8313-C77090C0C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8B8DC9E-DE15-4819-9909-E1FD6AFA9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0AB873-8767-44A0-94BC-EE61108B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6CD768-B5BC-463D-A5B4-8DF51CA6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E782D9-0524-4540-8235-65DC2753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965DA-75B9-4C4F-ACCA-384F6A3C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901EC3-AE8B-4612-9545-57AE5C061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B2D7B56-66A8-4016-A35E-9E0B88624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9C692AA-1007-4410-9AFB-FAF332816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E6D1275-9F59-4AF7-B5AC-4CF8253F7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7F06AF-982F-4D72-BA25-65C2836F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0E91B3-7F35-4AE9-A976-69990C90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D5C1AD8-1663-438E-8A7A-6CE21D27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31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1AD984-3060-44F7-A888-30D364E2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7B5A94-21E9-44AB-A546-42FBC97D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174FB2-B477-4614-A853-600B9431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368DFA-1541-4D39-8C16-50A353D3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9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704CA35-6CFD-4C20-A960-9B920D24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9B7A29-ABDF-48D6-A83D-F5DF9593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CB64FF-0DB4-46E6-B7CC-46C6929CE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2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8163B-9BB9-413C-A30C-8637C635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BE4EAB-DE31-475B-B414-FABB39C5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247CA21-639F-48B6-BA6A-7C4B1043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A6FB60-662E-4DA3-B755-56F1C719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02111D-A411-4FFC-B38D-B30428F0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1D124E-D5A7-47AA-8DA6-878B1EDD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60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90699-5A50-488A-B33A-3273A31C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54A0A5-DDDC-4654-BFDB-2D94361D3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348985B-A731-4AD6-8888-5E00378D3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CAF8B-5E3A-4C5B-9350-283537DD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40F9A8-FDFA-4985-87B9-5B9EB01D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5C66A6-F8C3-4E34-8D34-9DB20F7F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3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79BC13-8F7B-47C8-8455-F16906DD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13576B7-A309-4CED-B93F-FCF99C54F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516EE-F8D8-4EC1-9925-418FFFBEB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B736-A9E6-4DC6-A70E-D99E001754F3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3E447C-646E-466C-A662-07C1E74FF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27EA6D-2433-4EC4-8FA6-DEA81D9B9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3172D-792A-4495-9352-4B5590F8CF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85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6AA803-302B-4A84-9141-0811B7BF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982F01-86D8-4355-B1F3-FB14D21E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CA4B7-5085-4AFF-BBB7-6DD1DEF0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71BB-CA7C-4E4A-81B3-84A62A4350E2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5127E-EAD0-4197-99E9-AACA5B4F9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6798C-4079-4C7E-B44E-00EA8D8D4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5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p8326ceod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p8326ceo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COXMjo4cRo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7B14F-09F2-4F20-9CB7-6B0BACB3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 ČERTOVSKÉ PRVKY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2DC178D-A3BE-4EA4-B1E1-210E8A769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36" y="1398856"/>
            <a:ext cx="2536156" cy="203014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0A6B36-59D5-4383-96AB-D9472CFE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51" y="1398856"/>
            <a:ext cx="3517697" cy="3511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9F93F9-076F-4D7A-B560-93418FB9D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671" y="235357"/>
            <a:ext cx="3718882" cy="35969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A734006-182D-43E8-8401-55C75CD42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46" y="3640161"/>
            <a:ext cx="4889416" cy="32555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E1304D-47D2-4CFF-BD4E-3A62BC845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839" y="2926607"/>
            <a:ext cx="257273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D780E-B480-4AD3-A240-827501F5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Atomy uhlíku – uspořádání 4 pevné vazby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5C13EB-0CD4-4AAC-8D27-9994EFEA8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078" y="1584890"/>
            <a:ext cx="4773498" cy="47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9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71417-8863-4B0C-9B52-AE4FCC62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diamantu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7CEB34-7C93-4A2C-B2D5-86AF47EB6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Šperky</a:t>
            </a:r>
          </a:p>
          <a:p>
            <a:r>
              <a:rPr lang="cs-CZ" dirty="0"/>
              <a:t>Řezání skla</a:t>
            </a:r>
          </a:p>
          <a:p>
            <a:r>
              <a:rPr lang="cs-CZ" dirty="0"/>
              <a:t>Vrtné soupravy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13719B-90C0-4D49-A0F8-A9940274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221" y="801278"/>
            <a:ext cx="4909093" cy="27490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9F6303-1CB9-4F88-B6B1-1007C9B3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28" y="3416969"/>
            <a:ext cx="5101963" cy="28933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BB8A50-5019-4016-BC73-18FA9BEF2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016" y="3685307"/>
            <a:ext cx="2919364" cy="29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EBC6E-65AC-42FE-A881-9A7E57F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Fullereny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0C5CEE-0C2F-42C1-A6C9-6AD15D81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z grafitu za pomocí laseru</a:t>
            </a:r>
          </a:p>
          <a:p>
            <a:r>
              <a:rPr lang="cs-CZ" dirty="0"/>
              <a:t>Odolné, trvanlivé</a:t>
            </a:r>
          </a:p>
          <a:p>
            <a:r>
              <a:rPr lang="cs-CZ" dirty="0"/>
              <a:t>Vzhled: obyčejné saze</a:t>
            </a:r>
          </a:p>
        </p:txBody>
      </p:sp>
    </p:spTree>
    <p:extLst>
      <p:ext uri="{BB962C8B-B14F-4D97-AF65-F5344CB8AC3E}">
        <p14:creationId xmlns:p14="http://schemas.microsoft.com/office/powerpoint/2010/main" val="195632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81C9A-5EE2-478E-A42D-64CD88E8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Fullereny  - atomy uhlíku do tvaru fot. míče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7D63762-A910-4A3D-8F90-40C60C95A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660" y="2137642"/>
            <a:ext cx="4355233" cy="435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0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0D39F-A2AB-4A47-A7CC-373FFA77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fullerenů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EF0A99-3924-47FA-8D8E-BC7B08A2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Miniaturní uhlíkové </a:t>
            </a:r>
            <a:r>
              <a:rPr lang="cs-CZ" dirty="0" err="1"/>
              <a:t>nanotrubičky</a:t>
            </a:r>
            <a:r>
              <a:rPr lang="cs-CZ" dirty="0"/>
              <a:t>- </a:t>
            </a:r>
          </a:p>
          <a:p>
            <a:endParaRPr lang="cs-CZ" dirty="0"/>
          </a:p>
          <a:p>
            <a:pPr lvl="1"/>
            <a:r>
              <a:rPr lang="cs-CZ" dirty="0"/>
              <a:t>k výrobě </a:t>
            </a:r>
            <a:r>
              <a:rPr lang="cs-CZ" dirty="0" err="1"/>
              <a:t>nanovláken</a:t>
            </a:r>
            <a:r>
              <a:rPr lang="cs-CZ" dirty="0"/>
              <a:t>- textilie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tkáňové inženýrství – podklad pro růst lidských buněk</a:t>
            </a:r>
          </a:p>
          <a:p>
            <a:pPr lvl="1"/>
            <a:endParaRPr lang="cs-CZ" dirty="0"/>
          </a:p>
          <a:p>
            <a:pPr lvl="2"/>
            <a:r>
              <a:rPr lang="cs-CZ" dirty="0"/>
              <a:t>Transplantace 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Léčba těžkých popálenin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7E31C5-896E-414B-8BBB-5F9860E3B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261" y="539064"/>
            <a:ext cx="3838428" cy="288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1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6B0AF-F675-47E6-B1A9-DDFA775A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Uhlík   C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83BDC0-F9BC-4C72-84C3-9167D9C8A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Nekov, málo reaktivní</a:t>
            </a:r>
          </a:p>
          <a:p>
            <a:r>
              <a:rPr lang="cs-CZ" dirty="0"/>
              <a:t>Výskyt ve třech formách</a:t>
            </a:r>
          </a:p>
          <a:p>
            <a:pPr lvl="1"/>
            <a:r>
              <a:rPr lang="cs-CZ" dirty="0"/>
              <a:t>Tuha – měkký nerost, černý</a:t>
            </a:r>
          </a:p>
          <a:p>
            <a:pPr lvl="1"/>
            <a:r>
              <a:rPr lang="cs-CZ" dirty="0"/>
              <a:t>Diamant- BEZBARVÝ nerost, nejtvrdší, výroba i umělých, BROUŠENÝ=BRILIANT</a:t>
            </a:r>
          </a:p>
          <a:p>
            <a:pPr lvl="1"/>
            <a:r>
              <a:rPr lang="cs-CZ" dirty="0"/>
              <a:t>Fullereny- z grafitu, vzhled saze</a:t>
            </a:r>
          </a:p>
          <a:p>
            <a:pPr lvl="1"/>
            <a:r>
              <a:rPr lang="cs-CZ" dirty="0"/>
              <a:t>Využití: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5E24AB8-F5C0-4930-8192-1598832F9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29580"/>
              </p:ext>
            </p:extLst>
          </p:nvPr>
        </p:nvGraphicFramePr>
        <p:xfrm>
          <a:off x="2032001" y="4308049"/>
          <a:ext cx="8196081" cy="218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027">
                  <a:extLst>
                    <a:ext uri="{9D8B030D-6E8A-4147-A177-3AD203B41FA5}">
                      <a16:colId xmlns:a16="http://schemas.microsoft.com/office/drawing/2014/main" val="1204031118"/>
                    </a:ext>
                  </a:extLst>
                </a:gridCol>
                <a:gridCol w="2732027">
                  <a:extLst>
                    <a:ext uri="{9D8B030D-6E8A-4147-A177-3AD203B41FA5}">
                      <a16:colId xmlns:a16="http://schemas.microsoft.com/office/drawing/2014/main" val="105157861"/>
                    </a:ext>
                  </a:extLst>
                </a:gridCol>
                <a:gridCol w="2732027">
                  <a:extLst>
                    <a:ext uri="{9D8B030D-6E8A-4147-A177-3AD203B41FA5}">
                      <a16:colId xmlns:a16="http://schemas.microsoft.com/office/drawing/2014/main" val="2899538799"/>
                    </a:ext>
                  </a:extLst>
                </a:gridCol>
              </a:tblGrid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TUHA = GRAFIT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DIAMANT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FULLERENY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47595"/>
                  </a:ext>
                </a:extLst>
              </a:tr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TUŽKY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ŠPERKY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nanotrubičky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351000"/>
                  </a:ext>
                </a:extLst>
              </a:tr>
              <a:tr h="488983">
                <a:tc>
                  <a:txBody>
                    <a:bodyPr/>
                    <a:lstStyle/>
                    <a:p>
                      <a:r>
                        <a:rPr lang="cs-CZ" dirty="0"/>
                        <a:t>BATERIE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ŘEZÁNÍ SKLA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Transplantace, popáleniny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850033"/>
                  </a:ext>
                </a:extLst>
              </a:tr>
              <a:tr h="717878">
                <a:tc>
                  <a:txBody>
                    <a:bodyPr/>
                    <a:lstStyle/>
                    <a:p>
                      <a:r>
                        <a:rPr lang="cs-CZ" dirty="0"/>
                        <a:t>ŽÁRUVZDORNÉ NÁDOBY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VRTNÉ SOUPRAVY, brusné nástroje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nanovlákna</a:t>
                      </a:r>
                      <a:r>
                        <a:rPr lang="cs-CZ" dirty="0"/>
                        <a:t>.- textilie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5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3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13EA9-80B5-4805-AEBE-D5EEA570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Videoukázka - diamant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917A7E-C188-4523-B5B1-0DF7B6E78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https://www.youtube.com/watch?v=-p8326ceods</a:t>
            </a:r>
            <a:endParaRPr lang="cs-CZ" dirty="0"/>
          </a:p>
          <a:p>
            <a:r>
              <a:rPr lang="cs-CZ" dirty="0"/>
              <a:t>od 1:20 min do 3:15 min vlastnosti diamantu</a:t>
            </a:r>
          </a:p>
          <a:p>
            <a:r>
              <a:rPr lang="cs-CZ" dirty="0"/>
              <a:t>od 5:55 min diamant a broušení, umělý </a:t>
            </a:r>
          </a:p>
        </p:txBody>
      </p:sp>
    </p:spTree>
    <p:extLst>
      <p:ext uri="{BB962C8B-B14F-4D97-AF65-F5344CB8AC3E}">
        <p14:creationId xmlns:p14="http://schemas.microsoft.com/office/powerpoint/2010/main" val="844084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1FB0A-740B-4745-A312-677CE7E4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9ACD43-60DF-4B6C-BDA4-E8A37A03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35"/>
            <a:ext cx="10653074" cy="4687528"/>
          </a:xfrm>
        </p:spPr>
        <p:txBody>
          <a:bodyPr>
            <a:normAutofit/>
          </a:bodyPr>
          <a:lstStyle/>
          <a:p>
            <a:r>
              <a:rPr lang="cs-CZ" sz="1900" dirty="0"/>
              <a:t>1. Co je frotáž? Která forma uhlíku se používá?</a:t>
            </a:r>
          </a:p>
          <a:p>
            <a:r>
              <a:rPr lang="cs-CZ" sz="1900" dirty="0"/>
              <a:t>2. Jaká forma uhlíku se používá v jaderných elektrárnách a proč?</a:t>
            </a:r>
          </a:p>
          <a:p>
            <a:r>
              <a:rPr lang="cs-CZ" sz="1900" dirty="0"/>
              <a:t>3. Kdo má název </a:t>
            </a:r>
            <a:r>
              <a:rPr lang="cs-CZ" sz="1900" dirty="0" err="1"/>
              <a:t>Cullinan</a:t>
            </a:r>
            <a:r>
              <a:rPr lang="cs-CZ" sz="1900" dirty="0"/>
              <a:t> a </a:t>
            </a:r>
            <a:r>
              <a:rPr lang="cs-CZ" sz="1900" dirty="0" err="1"/>
              <a:t>Koh</a:t>
            </a:r>
            <a:r>
              <a:rPr lang="cs-CZ" sz="1900" dirty="0"/>
              <a:t> –I- </a:t>
            </a:r>
            <a:r>
              <a:rPr lang="cs-CZ" sz="1900" dirty="0" err="1"/>
              <a:t>Noor</a:t>
            </a:r>
            <a:r>
              <a:rPr lang="cs-CZ" sz="1900" dirty="0"/>
              <a:t>?</a:t>
            </a:r>
          </a:p>
          <a:p>
            <a:r>
              <a:rPr lang="cs-CZ" sz="1900" dirty="0"/>
              <a:t>4. Podle koho a proč získaly fullereny svůj název?</a:t>
            </a:r>
          </a:p>
          <a:p>
            <a:r>
              <a:rPr lang="cs-CZ" sz="1900" dirty="0"/>
              <a:t>5. Zhlédni videoukázku od 3:15  min do 5:55 min a odpověz na otázky:</a:t>
            </a:r>
          </a:p>
          <a:p>
            <a:r>
              <a:rPr lang="cs-CZ" sz="1900" dirty="0">
                <a:hlinkClick r:id="rId2"/>
              </a:rPr>
              <a:t>https://www.youtube.com/watch?v=-p8326ceods</a:t>
            </a:r>
            <a:endParaRPr lang="cs-CZ" sz="1900" dirty="0"/>
          </a:p>
          <a:p>
            <a:r>
              <a:rPr lang="cs-CZ" sz="1900" dirty="0"/>
              <a:t>a) Za jakých podmínek vzniká diamant?</a:t>
            </a:r>
          </a:p>
          <a:p>
            <a:r>
              <a:rPr lang="cs-CZ" sz="1900" dirty="0"/>
              <a:t>b) Kolik brusných plošek má briliant?</a:t>
            </a:r>
          </a:p>
          <a:p>
            <a:r>
              <a:rPr lang="cs-CZ" sz="1900" dirty="0"/>
              <a:t>c) Jaké zbavení mohou mít diamanty?</a:t>
            </a:r>
          </a:p>
          <a:p>
            <a:r>
              <a:rPr lang="cs-CZ" sz="1900" dirty="0"/>
              <a:t>d) Jak se diamanty dostanou na povrch?</a:t>
            </a:r>
          </a:p>
          <a:p>
            <a:r>
              <a:rPr lang="cs-CZ" sz="1900" dirty="0"/>
              <a:t>e) Co znamená, že diamant je lipofilický a hydrofobní?</a:t>
            </a:r>
          </a:p>
          <a:p>
            <a:r>
              <a:rPr lang="cs-CZ" sz="1900" dirty="0"/>
              <a:t>f) Kolik tun se vytěží pro získání 0, 2 g diamantu?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1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601E5-5C4D-46CC-B253-80BB3910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Čertovské prvky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28015F2-0B26-43B5-A1C2-98C6159F4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87"/>
          <a:stretch/>
        </p:blipFill>
        <p:spPr>
          <a:xfrm>
            <a:off x="311085" y="1600739"/>
            <a:ext cx="2573517" cy="32013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84E24D-E106-44A2-89E3-66F0A40FAE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0"/>
          <a:stretch/>
        </p:blipFill>
        <p:spPr>
          <a:xfrm>
            <a:off x="9051054" y="2149268"/>
            <a:ext cx="2971263" cy="46333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80B521D-C3F6-42A8-B983-4A609998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411" y="15154"/>
            <a:ext cx="2817486" cy="35183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BD934BC-50D7-4C12-8EFA-18DAEEC08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648" y="4386694"/>
            <a:ext cx="2395936" cy="23959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7C166D-2F22-4243-88DE-451CCE290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8140" y="4594556"/>
            <a:ext cx="3664014" cy="29994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C4E5B08-4B70-4D7A-BBF4-DA2A75C78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096" y="1347440"/>
            <a:ext cx="3127519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6F3C7-572B-4AD1-8C1B-C3C7ECF4E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UHLÍK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CAACBF-A7DE-4173-A62F-F6A0180DF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VLASTNOSTI, FORMY, POUŽITÍ</a:t>
            </a:r>
          </a:p>
        </p:txBody>
      </p:sp>
    </p:spTree>
    <p:extLst>
      <p:ext uri="{BB962C8B-B14F-4D97-AF65-F5344CB8AC3E}">
        <p14:creationId xmlns:p14="http://schemas.microsoft.com/office/powerpoint/2010/main" val="402403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A4906-A082-4463-8DF6-D8B46D10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FA28DE-6C46-4BC1-BABE-5EDF6980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str. 56 – 57</a:t>
            </a:r>
          </a:p>
          <a:p>
            <a:r>
              <a:rPr lang="cs-CZ" sz="2400" dirty="0"/>
              <a:t>1. Proč potřebují rostliny fosfor?</a:t>
            </a:r>
          </a:p>
          <a:p>
            <a:r>
              <a:rPr lang="cs-CZ" sz="2400" dirty="0"/>
              <a:t>2. V jaké formě může člověk rostlinám fosfor dodat?</a:t>
            </a:r>
          </a:p>
          <a:p>
            <a:r>
              <a:rPr lang="cs-CZ" sz="2400" dirty="0"/>
              <a:t>3. Obsahují potraviny fosfor? Uveď příklady?</a:t>
            </a:r>
          </a:p>
          <a:p>
            <a:r>
              <a:rPr lang="cs-CZ" sz="2400" dirty="0"/>
              <a:t>4. Proč je fosfor důležitý pro život?</a:t>
            </a:r>
          </a:p>
          <a:p>
            <a:endParaRPr lang="cs-CZ" sz="2400" dirty="0"/>
          </a:p>
          <a:p>
            <a:r>
              <a:rPr lang="cs-CZ" sz="2400" dirty="0"/>
              <a:t>5. Zhlédni video od 4:00 min a vypiš tři nové informace z videa:</a:t>
            </a:r>
          </a:p>
          <a:p>
            <a:r>
              <a:rPr lang="cs-CZ" sz="2400" dirty="0">
                <a:hlinkClick r:id="rId2"/>
              </a:rPr>
              <a:t>https://www.youtube.com/watch?v=_COXMjo4cRo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306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8E818-55BD-4D48-8089-8EC9E912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Uhlík – </a:t>
            </a:r>
            <a:r>
              <a:rPr lang="cs-CZ" dirty="0" err="1"/>
              <a:t>carboneum</a:t>
            </a:r>
            <a:r>
              <a:rPr lang="cs-CZ" dirty="0"/>
              <a:t>    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665CB4-7773-4428-90D7-6D5AD8A29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</a:t>
            </a:r>
          </a:p>
          <a:p>
            <a:r>
              <a:rPr lang="cs-CZ" dirty="0"/>
              <a:t>Protonové číslo: 6</a:t>
            </a:r>
          </a:p>
          <a:p>
            <a:r>
              <a:rPr lang="cs-CZ" dirty="0"/>
              <a:t>Skupina: IV. A</a:t>
            </a:r>
          </a:p>
          <a:p>
            <a:r>
              <a:rPr lang="cs-CZ" dirty="0"/>
              <a:t>Perioda: 2</a:t>
            </a:r>
          </a:p>
          <a:p>
            <a:r>
              <a:rPr lang="cs-CZ" dirty="0"/>
              <a:t>Nekov</a:t>
            </a:r>
          </a:p>
          <a:p>
            <a:r>
              <a:rPr lang="cs-CZ" dirty="0"/>
              <a:t>Tři formy: tuha, diamant, fullereny</a:t>
            </a:r>
          </a:p>
        </p:txBody>
      </p:sp>
    </p:spTree>
    <p:extLst>
      <p:ext uri="{BB962C8B-B14F-4D97-AF65-F5344CB8AC3E}">
        <p14:creationId xmlns:p14="http://schemas.microsoft.com/office/powerpoint/2010/main" val="119922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C851B-1EEF-46D6-A9B3-EACCEED8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TUHA = GRAFIT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25A2B1-E6BC-4A66-9108-A9530BE7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ČERNÁ, MĚKKÁ</a:t>
            </a:r>
          </a:p>
          <a:p>
            <a:r>
              <a:rPr lang="cs-CZ" dirty="0"/>
              <a:t>NEROST</a:t>
            </a:r>
          </a:p>
          <a:p>
            <a:r>
              <a:rPr lang="cs-CZ" dirty="0"/>
              <a:t>TĚŽBA DŘÍVE ČESKÝ KRUMLOV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A70EC8-840E-45EB-8EEB-80875C24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985" y="786117"/>
            <a:ext cx="5404815" cy="52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4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9E3D8-B4A6-4F0F-A608-C91DA76D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ATOMY UHLÍKU – USPOŘÁDÁNÍ (3+1)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AE7FFBC-E536-4C99-97EC-EAD29C7F9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119" y="1875933"/>
            <a:ext cx="4204363" cy="46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3FF2BE-35D4-45EC-ABCD-79398B8F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 tuhy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3C445C-EBC6-4F05-8220-3A7B6FD64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tužky</a:t>
            </a:r>
          </a:p>
          <a:p>
            <a:r>
              <a:rPr lang="cs-CZ" dirty="0"/>
              <a:t>baterie</a:t>
            </a:r>
          </a:p>
          <a:p>
            <a:r>
              <a:rPr lang="cs-CZ" dirty="0" err="1"/>
              <a:t>Vv</a:t>
            </a:r>
            <a:r>
              <a:rPr lang="cs-CZ" dirty="0"/>
              <a:t> - uhel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7D56E0-B78E-4F6E-B628-993BE1BC0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06" y="1512217"/>
            <a:ext cx="4440074" cy="44400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3BC527D-444C-4F1B-8AB4-2979B4F1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20" y="3429000"/>
            <a:ext cx="5479134" cy="30683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F7F259-C8E2-4738-8FFC-98C75B6E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013" y="427993"/>
            <a:ext cx="2993835" cy="27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2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4790A-5FBC-4BA7-8E32-3850792B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Diamant – nejtvrdší nerost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0C81D2-3E62-4F76-9E52-B228A7EA7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Průhledný</a:t>
            </a:r>
          </a:p>
          <a:p>
            <a:r>
              <a:rPr lang="cs-CZ" dirty="0"/>
              <a:t>Broušený briliant</a:t>
            </a:r>
          </a:p>
          <a:p>
            <a:r>
              <a:rPr lang="cs-CZ" dirty="0"/>
              <a:t>Syntetický – uměle vyrobený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70F15C-A825-4429-A6B9-3E1BF5905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067" y="3369001"/>
            <a:ext cx="2807961" cy="28079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676A131-7BE1-45C3-8E59-862EDF897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805" y="645157"/>
            <a:ext cx="3456325" cy="25889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6C1744-664B-4DA8-B6CD-A94999DE5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45276"/>
            <a:ext cx="4014096" cy="225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3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440</Words>
  <Application>Microsoft Office PowerPoint</Application>
  <PresentationFormat>Širokoúhlá obrazovka</PresentationFormat>
  <Paragraphs>89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1_Motiv Office</vt:lpstr>
      <vt:lpstr>Opakování  ČERTOVSKÉ PRVKY</vt:lpstr>
      <vt:lpstr>Opakování Čertovské prvky</vt:lpstr>
      <vt:lpstr>UHLÍK</vt:lpstr>
      <vt:lpstr>DÚ Z ONLINE HODINY</vt:lpstr>
      <vt:lpstr>Uhlík – carboneum    C</vt:lpstr>
      <vt:lpstr>TUHA = GRAFIT</vt:lpstr>
      <vt:lpstr>ATOMY UHLÍKU – USPOŘÁDÁNÍ (3+1)</vt:lpstr>
      <vt:lpstr>Použití  tuhy</vt:lpstr>
      <vt:lpstr>Diamant – nejtvrdší nerost</vt:lpstr>
      <vt:lpstr>Atomy uhlíku – uspořádání 4 pevné vazby</vt:lpstr>
      <vt:lpstr>Použití diamantu</vt:lpstr>
      <vt:lpstr>Fullereny</vt:lpstr>
      <vt:lpstr>Fullereny  - atomy uhlíku do tvaru fot. míče</vt:lpstr>
      <vt:lpstr>Použití fullerenů</vt:lpstr>
      <vt:lpstr>Uhlík   C   (zápis)</vt:lpstr>
      <vt:lpstr>Videoukázka - diamant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Zbyněk Koláčný</cp:lastModifiedBy>
  <cp:revision>14</cp:revision>
  <dcterms:created xsi:type="dcterms:W3CDTF">2021-02-08T13:18:52Z</dcterms:created>
  <dcterms:modified xsi:type="dcterms:W3CDTF">2021-02-09T12:33:00Z</dcterms:modified>
</cp:coreProperties>
</file>